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05A1-7270-44AF-8002-982968E421F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E7A1-9215-4268-B282-55952579DC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latin typeface="+mn-lt"/>
              </a:rPr>
              <a:t>SOURCE: Maximilien Robespierre, leader of The Committee of Public Safety, February 5, 1794</a:t>
            </a:r>
            <a:endParaRPr lang="en-US" sz="34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“Terror is nothing but prompt, severe, &amp; inflexible justice.”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400" dirty="0" smtClean="0"/>
              <a:t>In your own words, define terror (don’t use “terror” in your answer)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400" dirty="0" smtClean="0"/>
              <a:t>Do you agree with Robespierre’s definition of terror? Why/ why not?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400" dirty="0" smtClean="0"/>
              <a:t>With what you know about the Reign of Terror, why do you think Robespierre was saying terror </a:t>
            </a:r>
            <a:r>
              <a:rPr lang="en-US" sz="3400" smtClean="0"/>
              <a:t>is justice?</a:t>
            </a:r>
            <a:endParaRPr lang="en-US" sz="34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Maximilien Robespierre, leader of The Committee of Public Safety, February 5, 1794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Maximilien Robespierre, leader of The Committee of Public Safety, February 5, 1794</dc:title>
  <dc:creator>Administrator</dc:creator>
  <cp:lastModifiedBy>Administrator</cp:lastModifiedBy>
  <cp:revision>2</cp:revision>
  <dcterms:created xsi:type="dcterms:W3CDTF">2012-09-13T16:04:30Z</dcterms:created>
  <dcterms:modified xsi:type="dcterms:W3CDTF">2012-09-13T16:23:53Z</dcterms:modified>
</cp:coreProperties>
</file>